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07"/>
    <p:restoredTop sz="94625"/>
  </p:normalViewPr>
  <p:slideViewPr>
    <p:cSldViewPr snapToGrid="0">
      <p:cViewPr varScale="1">
        <p:scale>
          <a:sx n="68" d="100"/>
          <a:sy n="68" d="100"/>
        </p:scale>
        <p:origin x="240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828062-C6DB-E89C-4577-29EA5FC32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EF802E-03EE-4AA5-95B4-57C675BAE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62A97B-0F17-C433-1668-84E4FD4D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11/7/22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F3A532-925C-B526-7417-918073C1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9FA021-E814-4506-80BF-8C679E2C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8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382F88-7441-F228-35FC-1414BCD8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973E36-7ABC-64A7-27AE-90284C349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5BF728-DA4C-4237-842C-D32429D7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11/7/22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5F5D34-A593-D51E-6A78-456946F1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63373C-CCC4-E5ED-9DDB-3F4C3CE7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0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6921119-FF79-5601-D090-679927AA5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21D00F-5E29-C999-8D4A-659445DDE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E7BCF5-7F82-9A72-B4CF-217AFDBA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11/7/22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51241-B1B3-8915-CBF5-EA3999E9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525A68-A39C-E871-1272-F4DCD1F1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2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11702-4E76-71CA-8009-51CC0245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0DA88D-337F-2EC0-12C7-2A7B9B13E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9D2360-3411-0498-902C-AF72B992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11/7/22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ED9544-A6F2-412B-C9D0-3913D73F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48391F-778B-5C00-F12E-20CD6AAB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5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7C50D-CF65-1B43-38BE-485553D7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36F49C-3667-48BB-2882-866333DAF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FD061F-3A0B-FE21-56B1-5EF555DC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11/7/22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559428-FCC7-1369-5694-5606B1E3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69E89A-4372-8A44-B672-A65763BA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2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A6668-1CC6-6B12-5E87-DD8995C60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FDADF8-6D72-FAFA-729E-184A601DF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ED5D44-178C-1B85-FEF3-E77402902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56B743-1785-D399-4168-217A44D52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11/7/22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1A6D94-4A07-D041-951E-C6D13E7F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BF5E6C-6128-311C-06EA-C752BDCF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0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57704-5BC9-F9FE-8192-56CF09CE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67D5AE-6AB9-473E-BCDC-7657ACEB1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1FB51C-D973-FEA2-5EB4-80D6DC290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8A970D-74C5-A03B-F9BC-95BF95F6F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EB7E81-A7FA-352F-D8C9-C4E00EF8D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D7C555-6B43-2EDA-1D87-A40C1FBF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11/7/22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3165276-2B54-2262-81D5-7B0385A2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BFD1AD1-3FC1-81CF-627E-865A4499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9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C956A-7998-E66C-DDA7-23E38FB9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3F596E-2FCB-B71C-DB0C-C94DB550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11/7/22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93E618-8C5E-DAC4-9EB5-5C90E5F0F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0B541D-A309-5C48-4D61-C8788C13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2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07FE46-36FE-0E07-9CE2-ED490432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11/7/22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0C80F8-80E8-46B6-8DEE-03BBF27D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052662-C332-0A0A-ED1C-CDB053AB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3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789A3-1D7F-5E7E-DFBD-9583378D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0AA19-8B97-A8FE-9DC0-BC138D165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C1C44C-A7C2-03EE-807D-E9453C95F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94D010-6CDC-7A46-A3CB-632D2F72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11/7/22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6895D2-2454-E8BE-DFB0-2A3A0F4E6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F0B6E0-2981-DEE9-5EBB-57954570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0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A385BD-E5A8-DEE1-A7E0-40D0F039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47EC6AE-7049-2714-4C73-CADA8C8A9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ED442A-BB79-D942-EE2A-4502C216D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3D3DEF-45AC-C141-E082-13CB10DD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11/7/22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98A4C0-557A-962B-5EC4-FE4FB50C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940C9C-7CE6-1984-F9C1-16E86199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8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4A17EC2-EE38-0761-66C6-995F9848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1D85A7-6B15-1175-B162-FA2FBAEAE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E21CCC-7291-B92B-D8D0-186530BCA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11/7/22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AF34D4-1171-8BF5-FF3E-2BB53C747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B04EFA-53C9-3709-52D2-1B9B82C66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8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20736-FA01-F63E-59DF-20B82BAC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7826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 dirty="0"/>
              <a:t>Plan de la Soirée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D45E88-4FF9-7735-FCA1-59A5C1C57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344" y="1985432"/>
            <a:ext cx="3133726" cy="38989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sz="1500" dirty="0">
                <a:latin typeface="Arial Hebrew" pitchFamily="2" charset="-79"/>
                <a:cs typeface="Arial Hebrew" pitchFamily="2" charset="-79"/>
              </a:rPr>
              <a:t>1- </a:t>
            </a:r>
            <a:r>
              <a:rPr lang="fr-FR" sz="1500" b="1" kern="1400" dirty="0">
                <a:latin typeface="Arial Hebrew" pitchFamily="2" charset="-79"/>
                <a:cs typeface="Arial Hebrew" pitchFamily="2" charset="-79"/>
              </a:rPr>
              <a:t>S</a:t>
            </a:r>
            <a:r>
              <a:rPr lang="fr-FR" sz="1500" b="1" kern="1400" dirty="0">
                <a:effectLst/>
                <a:latin typeface="Arial Hebrew" pitchFamily="2" charset="-79"/>
                <a:ea typeface="Times New Roman" panose="02020603050405020304" pitchFamily="18" charset="0"/>
                <a:cs typeface="Arial Hebrew" pitchFamily="2" charset="-79"/>
              </a:rPr>
              <a:t>tratégie énergétique</a:t>
            </a:r>
            <a:r>
              <a:rPr lang="fr-FR" sz="1500" kern="1400" dirty="0">
                <a:effectLst/>
                <a:latin typeface="Arial Hebrew" pitchFamily="2" charset="-79"/>
                <a:ea typeface="Times New Roman" panose="02020603050405020304" pitchFamily="18" charset="0"/>
                <a:cs typeface="Arial Hebrew" pitchFamily="2" charset="-79"/>
              </a:rPr>
              <a:t> de la commune, action en cours et prévisions futures</a:t>
            </a:r>
          </a:p>
          <a:p>
            <a:pPr marL="0" indent="0">
              <a:lnSpc>
                <a:spcPct val="90000"/>
              </a:lnSpc>
              <a:buNone/>
            </a:pPr>
            <a:endParaRPr lang="fr-FR" sz="1500" kern="1400" dirty="0">
              <a:latin typeface="Arial Hebrew" pitchFamily="2" charset="-79"/>
              <a:cs typeface="Arial Hebrew" pitchFamily="2" charset="-79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1500" kern="1400" dirty="0">
                <a:latin typeface="Arial Hebrew" pitchFamily="2" charset="-79"/>
                <a:cs typeface="Arial Hebrew" pitchFamily="2" charset="-79"/>
              </a:rPr>
              <a:t>2- Electricité chez nous, </a:t>
            </a:r>
            <a:r>
              <a:rPr lang="fr-FR" sz="1500" kern="1400" dirty="0" err="1">
                <a:latin typeface="Arial Hebrew" pitchFamily="2" charset="-79"/>
                <a:cs typeface="Arial Hebrew" pitchFamily="2" charset="-79"/>
              </a:rPr>
              <a:t>T</a:t>
            </a:r>
            <a:r>
              <a:rPr lang="fr-CH" sz="1500" dirty="0">
                <a:effectLst/>
                <a:latin typeface="Arial Hebrew" pitchFamily="2" charset="-79"/>
                <a:cs typeface="Arial Hebrew" pitchFamily="2" charset="-79"/>
              </a:rPr>
              <a:t>tarifs d’électricité́ 2023</a:t>
            </a:r>
            <a:br>
              <a:rPr lang="fr-CH" sz="1500" dirty="0">
                <a:effectLst/>
                <a:latin typeface="Arial Hebrew" pitchFamily="2" charset="-79"/>
                <a:cs typeface="Arial Hebrew" pitchFamily="2" charset="-79"/>
              </a:rPr>
            </a:br>
            <a:r>
              <a:rPr lang="fr-CH" sz="1500" dirty="0">
                <a:effectLst/>
                <a:latin typeface="Arial Hebrew" pitchFamily="2" charset="-79"/>
                <a:cs typeface="Arial Hebrew" pitchFamily="2" charset="-79"/>
              </a:rPr>
              <a:t>Comment limiter sa facture d’électricité́ ?</a:t>
            </a:r>
            <a:br>
              <a:rPr lang="fr-CH" sz="1500" dirty="0">
                <a:effectLst/>
                <a:latin typeface="Arial Hebrew" pitchFamily="2" charset="-79"/>
                <a:cs typeface="Arial Hebrew" pitchFamily="2" charset="-79"/>
              </a:rPr>
            </a:br>
            <a:r>
              <a:rPr lang="fr-CH" sz="1500" dirty="0">
                <a:effectLst/>
                <a:latin typeface="Arial Hebrew" pitchFamily="2" charset="-79"/>
                <a:cs typeface="Arial Hebrew" pitchFamily="2" charset="-79"/>
              </a:rPr>
              <a:t>Déploiement des compteurs intelligents à Coronaux </a:t>
            </a:r>
          </a:p>
          <a:p>
            <a:pPr marL="0" indent="0">
              <a:lnSpc>
                <a:spcPct val="90000"/>
              </a:lnSpc>
              <a:buNone/>
            </a:pPr>
            <a:endParaRPr lang="fr-FR" sz="1500" kern="1400" dirty="0">
              <a:latin typeface="Arial Hebrew" pitchFamily="2" charset="-79"/>
              <a:cs typeface="Arial Hebrew" pitchFamily="2" charset="-79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1500" kern="1400" dirty="0">
                <a:latin typeface="Arial Hebrew" pitchFamily="2" charset="-79"/>
                <a:cs typeface="Arial Hebrew" pitchFamily="2" charset="-79"/>
              </a:rPr>
              <a:t>3- </a:t>
            </a:r>
            <a:r>
              <a:rPr lang="fr-FR" sz="15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Risque de pénurie énergétique</a:t>
            </a:r>
            <a:r>
              <a:rPr lang="fr-CH" sz="15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que va faire le Canton de Neuchâtel</a:t>
            </a:r>
            <a:r>
              <a:rPr lang="fr-FR" sz="1500" kern="1400" dirty="0">
                <a:latin typeface="Arial Hebrew" pitchFamily="2" charset="-79"/>
                <a:cs typeface="Arial Hebrew" pitchFamily="2" charset="-79"/>
              </a:rPr>
              <a:t>  SENE MARC Schaffner</a:t>
            </a:r>
            <a:endParaRPr lang="fr-FR" sz="1500" dirty="0">
              <a:latin typeface="Arial Hebrew" pitchFamily="2" charset="-79"/>
              <a:cs typeface="Arial Hebrew" pitchFamily="2" charset="-79"/>
            </a:endParaRPr>
          </a:p>
        </p:txBody>
      </p:sp>
      <p:pic>
        <p:nvPicPr>
          <p:cNvPr id="5" name="Image 4" descr="Une image contenant ciel, extérieur, nuageux, nuages&#10;&#10;Description générée automatiquement">
            <a:extLst>
              <a:ext uri="{FF2B5EF4-FFF2-40B4-BE49-F238E27FC236}">
                <a16:creationId xmlns:a16="http://schemas.microsoft.com/office/drawing/2014/main" id="{37501DC7-59D7-EE75-30BA-59D21B57D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9" r="15064" b="1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tx1"/>
            </a:bgClr>
          </a:pattFill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CBA30FE-A7D1-C003-22A8-5D87A979D723}"/>
              </a:ext>
            </a:extLst>
          </p:cNvPr>
          <p:cNvSpPr txBox="1"/>
          <p:nvPr/>
        </p:nvSpPr>
        <p:spPr>
          <a:xfrm>
            <a:off x="1154955" y="742950"/>
            <a:ext cx="9394740" cy="5738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Commune de Cornaux </a:t>
            </a:r>
          </a:p>
          <a:p>
            <a:endParaRPr lang="fr-FR" sz="3600" dirty="0"/>
          </a:p>
          <a:p>
            <a:endParaRPr lang="fr-FR" sz="3200" dirty="0"/>
          </a:p>
          <a:p>
            <a:pPr algn="ctr">
              <a:lnSpc>
                <a:spcPct val="117000"/>
              </a:lnSpc>
            </a:pPr>
            <a:r>
              <a:rPr lang="fr-FR" sz="3200" b="1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Invitation à la population</a:t>
            </a:r>
          </a:p>
          <a:p>
            <a:pPr algn="ctr">
              <a:lnSpc>
                <a:spcPct val="117000"/>
              </a:lnSpc>
            </a:pPr>
            <a:endParaRPr lang="fr-CH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fr-FR" sz="4000" b="1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 communal des énergies et actions durant la crise Énergétique</a:t>
            </a:r>
            <a:endParaRPr lang="fr-FR" sz="4000" dirty="0"/>
          </a:p>
          <a:p>
            <a:endParaRPr lang="fr-FR" sz="3600" dirty="0"/>
          </a:p>
          <a:p>
            <a:endParaRPr lang="fr-FR" sz="3600" dirty="0"/>
          </a:p>
          <a:p>
            <a:r>
              <a:rPr lang="fr-FR" sz="3600" dirty="0"/>
              <a:t>Mardi 08 Novembre 2022 19 h Salle communale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D0D2813-2547-FBC3-45D5-87D31190F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9578" y="5198164"/>
            <a:ext cx="1332422" cy="165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 5" descr="Une image contenant ciel, extérieur, nuageux, nuages&#10;&#10;Description générée automatiquement">
            <a:extLst>
              <a:ext uri="{FF2B5EF4-FFF2-40B4-BE49-F238E27FC236}">
                <a16:creationId xmlns:a16="http://schemas.microsoft.com/office/drawing/2014/main" id="{9164AC51-82BB-C270-36E3-E74DCAF59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12188950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448D07-0CEF-161F-A386-BF7ADDDD7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365125"/>
            <a:ext cx="7962899" cy="511175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Plan de la Soirée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23F1E1-426D-1945-8F80-88C6CDA05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009650"/>
            <a:ext cx="10477499" cy="5148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>
                <a:latin typeface="Arial Hebrew" pitchFamily="2" charset="-79"/>
                <a:cs typeface="Arial Hebrew" pitchFamily="2" charset="-79"/>
              </a:rPr>
              <a:t>1- </a:t>
            </a:r>
            <a:r>
              <a:rPr lang="fr-FR" sz="2400" b="1" kern="1400" dirty="0">
                <a:latin typeface="Arial Hebrew" pitchFamily="2" charset="-79"/>
                <a:cs typeface="Arial Hebrew" pitchFamily="2" charset="-79"/>
              </a:rPr>
              <a:t>S</a:t>
            </a:r>
            <a:r>
              <a:rPr lang="fr-FR" sz="2400" b="1" kern="1400" dirty="0">
                <a:effectLst/>
                <a:latin typeface="Arial Hebrew" pitchFamily="2" charset="-79"/>
                <a:ea typeface="Times New Roman" panose="02020603050405020304" pitchFamily="18" charset="0"/>
                <a:cs typeface="Arial Hebrew" pitchFamily="2" charset="-79"/>
              </a:rPr>
              <a:t>tratégie énergétique</a:t>
            </a:r>
            <a:r>
              <a:rPr lang="fr-FR" sz="2400" kern="1400" dirty="0">
                <a:effectLst/>
                <a:latin typeface="Arial Hebrew" pitchFamily="2" charset="-79"/>
                <a:ea typeface="Times New Roman" panose="02020603050405020304" pitchFamily="18" charset="0"/>
                <a:cs typeface="Arial Hebrew" pitchFamily="2" charset="-79"/>
              </a:rPr>
              <a:t> de la commune</a:t>
            </a:r>
            <a:endParaRPr lang="fr-FR" sz="2400" kern="1400" dirty="0">
              <a:latin typeface="Arial Hebrew" pitchFamily="2" charset="-79"/>
              <a:ea typeface="Times New Roman" panose="02020603050405020304" pitchFamily="18" charset="0"/>
              <a:cs typeface="Arial Hebrew" pitchFamily="2" charset="-79"/>
            </a:endParaRPr>
          </a:p>
          <a:p>
            <a:pPr marL="457200" lvl="1" indent="0">
              <a:buNone/>
            </a:pPr>
            <a:r>
              <a:rPr lang="fr-FR" kern="1400" dirty="0">
                <a:latin typeface="Arial Hebrew" pitchFamily="2" charset="-79"/>
                <a:ea typeface="Times New Roman" panose="02020603050405020304" pitchFamily="18" charset="0"/>
                <a:cs typeface="Arial Hebrew" pitchFamily="2" charset="-79"/>
              </a:rPr>
              <a:t>A</a:t>
            </a:r>
            <a:r>
              <a:rPr lang="fr-FR" kern="1400" dirty="0">
                <a:effectLst/>
                <a:latin typeface="Arial Hebrew" pitchFamily="2" charset="-79"/>
                <a:ea typeface="Times New Roman" panose="02020603050405020304" pitchFamily="18" charset="0"/>
                <a:cs typeface="Arial Hebrew" pitchFamily="2" charset="-79"/>
              </a:rPr>
              <a:t>ction en cours et prévisions futures.</a:t>
            </a:r>
          </a:p>
          <a:p>
            <a:pPr marL="457200" lvl="1" indent="0">
              <a:buNone/>
            </a:pPr>
            <a:r>
              <a:rPr lang="fr-FR" b="1" kern="1400" dirty="0">
                <a:effectLst/>
                <a:latin typeface="Arial Hebrew" pitchFamily="2" charset="-79"/>
                <a:ea typeface="Times New Roman" panose="02020603050405020304" pitchFamily="18" charset="0"/>
                <a:cs typeface="Arial Hebrew" pitchFamily="2" charset="-79"/>
              </a:rPr>
              <a:t>Olaf </a:t>
            </a:r>
            <a:r>
              <a:rPr lang="fr-FR" b="1" kern="1400" dirty="0" err="1">
                <a:effectLst/>
                <a:latin typeface="Arial Hebrew" pitchFamily="2" charset="-79"/>
                <a:ea typeface="Times New Roman" panose="02020603050405020304" pitchFamily="18" charset="0"/>
                <a:cs typeface="Arial Hebrew" pitchFamily="2" charset="-79"/>
              </a:rPr>
              <a:t>Makaci</a:t>
            </a:r>
            <a:r>
              <a:rPr lang="fr-FR" b="1" kern="1400" dirty="0">
                <a:effectLst/>
                <a:latin typeface="Arial Hebrew" pitchFamily="2" charset="-79"/>
                <a:ea typeface="Times New Roman" panose="02020603050405020304" pitchFamily="18" charset="0"/>
                <a:cs typeface="Arial Hebrew" pitchFamily="2" charset="-79"/>
              </a:rPr>
              <a:t> </a:t>
            </a:r>
            <a:r>
              <a:rPr lang="fr-FR" kern="1400" dirty="0">
                <a:effectLst/>
                <a:latin typeface="Arial Hebrew" pitchFamily="2" charset="-79"/>
                <a:ea typeface="Times New Roman" panose="02020603050405020304" pitchFamily="18" charset="0"/>
                <a:cs typeface="Arial Hebrew" pitchFamily="2" charset="-79"/>
              </a:rPr>
              <a:t>Vice Président  de la commune de </a:t>
            </a:r>
            <a:r>
              <a:rPr lang="fr-FR" kern="1400" dirty="0" err="1">
                <a:effectLst/>
                <a:latin typeface="Arial Hebrew" pitchFamily="2" charset="-79"/>
                <a:ea typeface="Times New Roman" panose="02020603050405020304" pitchFamily="18" charset="0"/>
                <a:cs typeface="Arial Hebrew" pitchFamily="2" charset="-79"/>
              </a:rPr>
              <a:t>Cornaux</a:t>
            </a:r>
            <a:endParaRPr lang="fr-FR" kern="1400" dirty="0">
              <a:effectLst/>
              <a:latin typeface="Arial Hebrew" pitchFamily="2" charset="-79"/>
              <a:ea typeface="Times New Roman" panose="02020603050405020304" pitchFamily="18" charset="0"/>
              <a:cs typeface="Arial Hebrew" pitchFamily="2" charset="-79"/>
            </a:endParaRPr>
          </a:p>
          <a:p>
            <a:pPr marL="0" indent="0">
              <a:buNone/>
            </a:pPr>
            <a:endParaRPr lang="fr-FR" sz="2400" kern="1400" dirty="0">
              <a:latin typeface="Arial Hebrew" pitchFamily="2" charset="-79"/>
              <a:cs typeface="Arial Hebrew" pitchFamily="2" charset="-79"/>
            </a:endParaRPr>
          </a:p>
          <a:p>
            <a:pPr marL="0" indent="0">
              <a:buNone/>
            </a:pPr>
            <a:r>
              <a:rPr lang="fr-FR" sz="2400" kern="1400" dirty="0">
                <a:latin typeface="Arial Hebrew" pitchFamily="2" charset="-79"/>
                <a:cs typeface="Arial Hebrew" pitchFamily="2" charset="-79"/>
              </a:rPr>
              <a:t>2- </a:t>
            </a:r>
            <a:r>
              <a:rPr lang="fr-FR" sz="2400" b="1" kern="1400" dirty="0">
                <a:latin typeface="Arial Hebrew" pitchFamily="2" charset="-79"/>
                <a:cs typeface="Arial Hebrew" pitchFamily="2" charset="-79"/>
              </a:rPr>
              <a:t>Electricité à </a:t>
            </a:r>
            <a:r>
              <a:rPr lang="fr-FR" sz="2400" b="1" kern="1400" dirty="0" err="1">
                <a:latin typeface="Arial Hebrew" pitchFamily="2" charset="-79"/>
                <a:cs typeface="Arial Hebrew" pitchFamily="2" charset="-79"/>
              </a:rPr>
              <a:t>Cornaux</a:t>
            </a:r>
            <a:endParaRPr lang="fr-FR" sz="2400" b="1" kern="1400" dirty="0">
              <a:latin typeface="Arial Hebrew" pitchFamily="2" charset="-79"/>
              <a:cs typeface="Arial Hebrew" pitchFamily="2" charset="-79"/>
            </a:endParaRPr>
          </a:p>
          <a:p>
            <a:pPr marL="457200" lvl="1" indent="0">
              <a:buNone/>
            </a:pPr>
            <a:r>
              <a:rPr lang="fr-FR" b="1" kern="1400" dirty="0">
                <a:latin typeface="Arial Hebrew" pitchFamily="2" charset="-79"/>
                <a:cs typeface="Arial Hebrew" pitchFamily="2" charset="-79"/>
              </a:rPr>
              <a:t>Fabrice </a:t>
            </a:r>
            <a:r>
              <a:rPr lang="fr-FR" b="1" kern="1400" dirty="0" err="1">
                <a:latin typeface="Arial Hebrew" pitchFamily="2" charset="-79"/>
                <a:cs typeface="Arial Hebrew" pitchFamily="2" charset="-79"/>
              </a:rPr>
              <a:t>Bonvin</a:t>
            </a:r>
            <a:r>
              <a:rPr lang="fr-FR" b="1" kern="1400" dirty="0">
                <a:latin typeface="Arial Hebrew" pitchFamily="2" charset="-79"/>
                <a:cs typeface="Arial Hebrew" pitchFamily="2" charset="-79"/>
              </a:rPr>
              <a:t> </a:t>
            </a:r>
            <a:r>
              <a:rPr lang="fr-CH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Directeur Distribution électricité </a:t>
            </a:r>
            <a:r>
              <a:rPr lang="fr-FR" kern="1400" dirty="0">
                <a:latin typeface="Arial Hebrew" pitchFamily="2" charset="-79"/>
                <a:cs typeface="Arial Hebrew" pitchFamily="2" charset="-79"/>
              </a:rPr>
              <a:t>Groupe E</a:t>
            </a:r>
          </a:p>
          <a:p>
            <a:pPr marL="457200" lvl="1" indent="0">
              <a:buNone/>
            </a:pPr>
            <a:r>
              <a:rPr lang="fr-CH" dirty="0">
                <a:effectLst/>
                <a:latin typeface="Arial Hebrew" pitchFamily="2" charset="-79"/>
                <a:cs typeface="Arial Hebrew" pitchFamily="2" charset="-79"/>
              </a:rPr>
              <a:t>tarifs d’électricité́ 2023</a:t>
            </a:r>
            <a:br>
              <a:rPr lang="fr-CH" dirty="0">
                <a:effectLst/>
                <a:latin typeface="Arial Hebrew" pitchFamily="2" charset="-79"/>
                <a:cs typeface="Arial Hebrew" pitchFamily="2" charset="-79"/>
              </a:rPr>
            </a:br>
            <a:r>
              <a:rPr lang="fr-CH" dirty="0">
                <a:effectLst/>
                <a:latin typeface="Arial Hebrew" pitchFamily="2" charset="-79"/>
                <a:cs typeface="Arial Hebrew" pitchFamily="2" charset="-79"/>
              </a:rPr>
              <a:t>Comment limiter sa facture d’électricité́ ?</a:t>
            </a:r>
            <a:br>
              <a:rPr lang="fr-CH" dirty="0">
                <a:effectLst/>
                <a:latin typeface="Arial Hebrew" pitchFamily="2" charset="-79"/>
                <a:cs typeface="Arial Hebrew" pitchFamily="2" charset="-79"/>
              </a:rPr>
            </a:br>
            <a:r>
              <a:rPr lang="fr-CH" dirty="0">
                <a:effectLst/>
                <a:latin typeface="Arial Hebrew" pitchFamily="2" charset="-79"/>
                <a:cs typeface="Arial Hebrew" pitchFamily="2" charset="-79"/>
              </a:rPr>
              <a:t>Déploiement des compteurs intelligents</a:t>
            </a:r>
          </a:p>
          <a:p>
            <a:pPr marL="0" indent="0">
              <a:buNone/>
            </a:pPr>
            <a:endParaRPr lang="fr-FR" sz="2400" kern="1400" dirty="0">
              <a:latin typeface="Arial Hebrew" pitchFamily="2" charset="-79"/>
              <a:cs typeface="Arial Hebrew" pitchFamily="2" charset="-79"/>
            </a:endParaRPr>
          </a:p>
          <a:p>
            <a:pPr marL="0" indent="0">
              <a:buNone/>
            </a:pPr>
            <a:r>
              <a:rPr lang="fr-FR" sz="2400" kern="1400" dirty="0">
                <a:latin typeface="Arial Hebrew" pitchFamily="2" charset="-79"/>
                <a:cs typeface="Arial Hebrew" pitchFamily="2" charset="-79"/>
              </a:rPr>
              <a:t>3- </a:t>
            </a:r>
            <a:r>
              <a:rPr lang="fr-FR" sz="24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Risque de pénurie énergétique</a:t>
            </a:r>
            <a:r>
              <a:rPr lang="fr-CH" sz="24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CH" sz="240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 va faire le Canton de Neuchâtel</a:t>
            </a:r>
            <a:endParaRPr lang="fr-FR" sz="2400" kern="1400" dirty="0">
              <a:effectLst/>
              <a:latin typeface="Arial Hebrew" pitchFamily="2" charset="-79"/>
              <a:ea typeface="Times New Roman" panose="02020603050405020304" pitchFamily="18" charset="0"/>
              <a:cs typeface="Arial Hebrew" pitchFamily="2" charset="-79"/>
            </a:endParaRPr>
          </a:p>
          <a:p>
            <a:pPr marL="0" indent="0">
              <a:buNone/>
            </a:pPr>
            <a:r>
              <a:rPr lang="fr-FR" sz="2400" kern="1400" dirty="0">
                <a:latin typeface="Arial Hebrew" pitchFamily="2" charset="-79"/>
                <a:cs typeface="Arial Hebrew" pitchFamily="2" charset="-79"/>
              </a:rPr>
              <a:t>    </a:t>
            </a:r>
            <a:r>
              <a:rPr lang="fr-FR" sz="2400" b="1" kern="1400" dirty="0">
                <a:latin typeface="Arial Hebrew" pitchFamily="2" charset="-79"/>
                <a:cs typeface="Arial Hebrew" pitchFamily="2" charset="-79"/>
              </a:rPr>
              <a:t>Marc Schaffner </a:t>
            </a:r>
            <a:r>
              <a:rPr lang="fr-CH" sz="1600" b="0" i="0" u="none" strike="noStrike" dirty="0"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Chef de la section Energie et immissions </a:t>
            </a:r>
            <a:r>
              <a:rPr lang="fr-FR" sz="2400" kern="1400" dirty="0">
                <a:latin typeface="Arial Hebrew" pitchFamily="2" charset="-79"/>
                <a:cs typeface="Arial Hebrew" pitchFamily="2" charset="-79"/>
              </a:rPr>
              <a:t>SENE</a:t>
            </a:r>
          </a:p>
          <a:p>
            <a:pPr marL="0" indent="0">
              <a:buNone/>
            </a:pPr>
            <a:endParaRPr lang="fr-FR" sz="2400" kern="1400" dirty="0">
              <a:latin typeface="Arial Hebrew" pitchFamily="2" charset="-79"/>
              <a:cs typeface="Arial Hebrew" pitchFamily="2" charset="-79"/>
            </a:endParaRPr>
          </a:p>
          <a:p>
            <a:pPr marL="0" indent="0">
              <a:buNone/>
            </a:pPr>
            <a:r>
              <a:rPr lang="fr-FR" sz="2400" kern="1400" dirty="0">
                <a:latin typeface="Arial Hebrew" pitchFamily="2" charset="-79"/>
                <a:cs typeface="Arial Hebrew" pitchFamily="2" charset="-79"/>
              </a:rPr>
              <a:t>4- </a:t>
            </a:r>
            <a:r>
              <a:rPr lang="fr-FR" sz="2400" b="1" kern="1400" dirty="0">
                <a:latin typeface="Arial Hebrew" pitchFamily="2" charset="-79"/>
                <a:cs typeface="Arial Hebrew" pitchFamily="2" charset="-79"/>
              </a:rPr>
              <a:t>Questions / réponses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518110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159</Words>
  <Application>Microsoft Macintosh PowerPoint</Application>
  <PresentationFormat>Grand écran</PresentationFormat>
  <Paragraphs>28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Arial Hebrew</vt:lpstr>
      <vt:lpstr>Calibri</vt:lpstr>
      <vt:lpstr>Calibri Light</vt:lpstr>
      <vt:lpstr>Times New Roman</vt:lpstr>
      <vt:lpstr>Verdana</vt:lpstr>
      <vt:lpstr>Thème Office</vt:lpstr>
      <vt:lpstr>Plan de la Soirée</vt:lpstr>
      <vt:lpstr>Plan de la Soirée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la Soirée</dc:title>
  <dc:creator>Olaf MAKACI</dc:creator>
  <cp:lastModifiedBy>Olaf MAKACI</cp:lastModifiedBy>
  <cp:revision>1</cp:revision>
  <dcterms:created xsi:type="dcterms:W3CDTF">2022-11-07T05:39:24Z</dcterms:created>
  <dcterms:modified xsi:type="dcterms:W3CDTF">2022-11-07T06:41:39Z</dcterms:modified>
</cp:coreProperties>
</file>